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5D2E747-3193-4BA2-B9DA-9AF36E27C119}" type="datetimeFigureOut">
              <a:rPr lang="es-MX" smtClean="0"/>
              <a:t>24/03/2025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82FDE49A-E6CF-49CB-8900-B6CCB0062D14}" type="slidenum">
              <a:rPr lang="es-MX" smtClean="0"/>
              <a:t>‹Nº›</a:t>
            </a:fld>
            <a:endParaRPr lang="es-MX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4660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E747-3193-4BA2-B9DA-9AF36E27C119}" type="datetimeFigureOut">
              <a:rPr lang="es-MX" smtClean="0"/>
              <a:t>24/03/2025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DE49A-E6CF-49CB-8900-B6CCB0062D1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77514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E747-3193-4BA2-B9DA-9AF36E27C119}" type="datetimeFigureOut">
              <a:rPr lang="es-MX" smtClean="0"/>
              <a:t>24/03/2025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DE49A-E6CF-49CB-8900-B6CCB0062D14}" type="slidenum">
              <a:rPr lang="es-MX" smtClean="0"/>
              <a:t>‹Nº›</a:t>
            </a:fld>
            <a:endParaRPr lang="es-MX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3562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E747-3193-4BA2-B9DA-9AF36E27C119}" type="datetimeFigureOut">
              <a:rPr lang="es-MX" smtClean="0"/>
              <a:t>24/03/2025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DE49A-E6CF-49CB-8900-B6CCB0062D14}" type="slidenum">
              <a:rPr lang="es-MX" smtClean="0"/>
              <a:t>‹Nº›</a:t>
            </a:fld>
            <a:endParaRPr lang="es-MX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0695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E747-3193-4BA2-B9DA-9AF36E27C119}" type="datetimeFigureOut">
              <a:rPr lang="es-MX" smtClean="0"/>
              <a:t>24/03/2025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DE49A-E6CF-49CB-8900-B6CCB0062D1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65832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E747-3193-4BA2-B9DA-9AF36E27C119}" type="datetimeFigureOut">
              <a:rPr lang="es-MX" smtClean="0"/>
              <a:t>24/03/2025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DE49A-E6CF-49CB-8900-B6CCB0062D14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1247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E747-3193-4BA2-B9DA-9AF36E27C119}" type="datetimeFigureOut">
              <a:rPr lang="es-MX" smtClean="0"/>
              <a:t>24/03/2025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DE49A-E6CF-49CB-8900-B6CCB0062D14}" type="slidenum">
              <a:rPr lang="es-MX" smtClean="0"/>
              <a:t>‹Nº›</a:t>
            </a:fld>
            <a:endParaRPr lang="es-MX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011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E747-3193-4BA2-B9DA-9AF36E27C119}" type="datetimeFigureOut">
              <a:rPr lang="es-MX" smtClean="0"/>
              <a:t>24/03/2025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DE49A-E6CF-49CB-8900-B6CCB0062D14}" type="slidenum">
              <a:rPr lang="es-MX" smtClean="0"/>
              <a:t>‹Nº›</a:t>
            </a:fld>
            <a:endParaRPr lang="es-MX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6229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E747-3193-4BA2-B9DA-9AF36E27C119}" type="datetimeFigureOut">
              <a:rPr lang="es-MX" smtClean="0"/>
              <a:t>24/03/2025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DE49A-E6CF-49CB-8900-B6CCB0062D14}" type="slidenum">
              <a:rPr lang="es-MX" smtClean="0"/>
              <a:t>‹Nº›</a:t>
            </a:fld>
            <a:endParaRPr lang="es-MX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436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E747-3193-4BA2-B9DA-9AF36E27C119}" type="datetimeFigureOut">
              <a:rPr lang="es-MX" smtClean="0"/>
              <a:t>24/03/2025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DE49A-E6CF-49CB-8900-B6CCB0062D1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04943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E747-3193-4BA2-B9DA-9AF36E27C119}" type="datetimeFigureOut">
              <a:rPr lang="es-MX" smtClean="0"/>
              <a:t>24/03/2025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DE49A-E6CF-49CB-8900-B6CCB0062D14}" type="slidenum">
              <a:rPr lang="es-MX" smtClean="0"/>
              <a:t>‹Nº›</a:t>
            </a:fld>
            <a:endParaRPr lang="es-MX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478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E747-3193-4BA2-B9DA-9AF36E27C119}" type="datetimeFigureOut">
              <a:rPr lang="es-MX" smtClean="0"/>
              <a:t>24/03/2025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DE49A-E6CF-49CB-8900-B6CCB0062D1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83739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E747-3193-4BA2-B9DA-9AF36E27C119}" type="datetimeFigureOut">
              <a:rPr lang="es-MX" smtClean="0"/>
              <a:t>24/03/2025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DE49A-E6CF-49CB-8900-B6CCB0062D14}" type="slidenum">
              <a:rPr lang="es-MX" smtClean="0"/>
              <a:t>‹Nº›</a:t>
            </a:fld>
            <a:endParaRPr lang="es-MX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565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E747-3193-4BA2-B9DA-9AF36E27C119}" type="datetimeFigureOut">
              <a:rPr lang="es-MX" smtClean="0"/>
              <a:t>24/03/2025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DE49A-E6CF-49CB-8900-B6CCB0062D14}" type="slidenum">
              <a:rPr lang="es-MX" smtClean="0"/>
              <a:t>‹Nº›</a:t>
            </a:fld>
            <a:endParaRPr lang="es-MX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5468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E747-3193-4BA2-B9DA-9AF36E27C119}" type="datetimeFigureOut">
              <a:rPr lang="es-MX" smtClean="0"/>
              <a:t>24/03/2025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DE49A-E6CF-49CB-8900-B6CCB0062D1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75132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E747-3193-4BA2-B9DA-9AF36E27C119}" type="datetimeFigureOut">
              <a:rPr lang="es-MX" smtClean="0"/>
              <a:t>24/03/2025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DE49A-E6CF-49CB-8900-B6CCB0062D14}" type="slidenum">
              <a:rPr lang="es-MX" smtClean="0"/>
              <a:t>‹Nº›</a:t>
            </a:fld>
            <a:endParaRPr lang="es-MX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8110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2E747-3193-4BA2-B9DA-9AF36E27C119}" type="datetimeFigureOut">
              <a:rPr lang="es-MX" smtClean="0"/>
              <a:t>24/03/2025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DE49A-E6CF-49CB-8900-B6CCB0062D1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97926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5D2E747-3193-4BA2-B9DA-9AF36E27C119}" type="datetimeFigureOut">
              <a:rPr lang="es-MX" smtClean="0"/>
              <a:t>24/03/2025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2FDE49A-E6CF-49CB-8900-B6CCB0062D1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502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32.pn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8D67E9D-895C-444F-3E08-DEFDB81B62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5152" y="754913"/>
            <a:ext cx="5741695" cy="733646"/>
          </a:xfrm>
        </p:spPr>
        <p:txBody>
          <a:bodyPr/>
          <a:lstStyle/>
          <a:p>
            <a:r>
              <a:rPr lang="es-ES" dirty="0"/>
              <a:t>Catalogo de </a:t>
            </a:r>
            <a:br>
              <a:rPr lang="es-ES" dirty="0"/>
            </a:br>
            <a:r>
              <a:rPr lang="es-ES" dirty="0"/>
              <a:t>productos 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3C7F922-FA59-A2DB-3BFF-4DCD07C20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534" y="1896472"/>
            <a:ext cx="6914932" cy="324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39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71B6DA43-B159-BD6A-6BDD-2FA1B1D8B01E}"/>
              </a:ext>
            </a:extLst>
          </p:cNvPr>
          <p:cNvSpPr txBox="1"/>
          <p:nvPr/>
        </p:nvSpPr>
        <p:spPr>
          <a:xfrm>
            <a:off x="3533358" y="2515212"/>
            <a:ext cx="1472666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b="1" dirty="0"/>
              <a:t>Ke chido </a:t>
            </a:r>
          </a:p>
          <a:p>
            <a:r>
              <a:rPr lang="es-ES" b="1" dirty="0"/>
              <a:t>Queso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2CFDCB9-5A83-82C1-8FE7-79341F09B312}"/>
              </a:ext>
            </a:extLst>
          </p:cNvPr>
          <p:cNvSpPr txBox="1"/>
          <p:nvPr/>
        </p:nvSpPr>
        <p:spPr>
          <a:xfrm>
            <a:off x="8091316" y="2526134"/>
            <a:ext cx="1472666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b="1" dirty="0"/>
              <a:t>Ke chido </a:t>
            </a:r>
          </a:p>
          <a:p>
            <a:r>
              <a:rPr lang="es-ES" b="1" dirty="0"/>
              <a:t>Extremo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1F3D2ED-858A-F663-DE56-E177CEB7D1E2}"/>
              </a:ext>
            </a:extLst>
          </p:cNvPr>
          <p:cNvSpPr txBox="1"/>
          <p:nvPr/>
        </p:nvSpPr>
        <p:spPr>
          <a:xfrm>
            <a:off x="5764843" y="2526134"/>
            <a:ext cx="1472666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b="1" dirty="0"/>
              <a:t>Ke chido </a:t>
            </a:r>
          </a:p>
          <a:p>
            <a:r>
              <a:rPr lang="es-ES" b="1" dirty="0"/>
              <a:t>Pizza </a:t>
            </a: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49ADCAAA-AD7E-2C49-7A0D-003FF8CB5A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909720"/>
              </p:ext>
            </p:extLst>
          </p:nvPr>
        </p:nvGraphicFramePr>
        <p:xfrm>
          <a:off x="2972024" y="3877645"/>
          <a:ext cx="996663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6663">
                  <a:extLst>
                    <a:ext uri="{9D8B030D-6E8A-4147-A177-3AD203B41FA5}">
                      <a16:colId xmlns:a16="http://schemas.microsoft.com/office/drawing/2014/main" val="12947094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48.Grs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2601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$10.11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871822"/>
                  </a:ext>
                </a:extLst>
              </a:tr>
            </a:tbl>
          </a:graphicData>
        </a:graphic>
      </p:graphicFrame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C3B2B0C2-3AFD-ECF7-C83B-FD8B279189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056139"/>
              </p:ext>
            </p:extLst>
          </p:nvPr>
        </p:nvGraphicFramePr>
        <p:xfrm>
          <a:off x="7377011" y="3882725"/>
          <a:ext cx="896981" cy="73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6981">
                  <a:extLst>
                    <a:ext uri="{9D8B030D-6E8A-4147-A177-3AD203B41FA5}">
                      <a16:colId xmlns:a16="http://schemas.microsoft.com/office/drawing/2014/main" val="1294709432"/>
                    </a:ext>
                  </a:extLst>
                </a:gridCol>
              </a:tblGrid>
              <a:tr h="253091">
                <a:tc>
                  <a:txBody>
                    <a:bodyPr/>
                    <a:lstStyle/>
                    <a:p>
                      <a:r>
                        <a:rPr lang="es-ES" dirty="0"/>
                        <a:t>48.Grs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2601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$10.11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871822"/>
                  </a:ext>
                </a:extLst>
              </a:tr>
            </a:tbl>
          </a:graphicData>
        </a:graphic>
      </p:graphicFrame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9E6AE71F-20A6-C9FD-CA41-B25424EE71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3862716"/>
              </p:ext>
            </p:extLst>
          </p:nvPr>
        </p:nvGraphicFramePr>
        <p:xfrm>
          <a:off x="5085015" y="3877645"/>
          <a:ext cx="996663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6663">
                  <a:extLst>
                    <a:ext uri="{9D8B030D-6E8A-4147-A177-3AD203B41FA5}">
                      <a16:colId xmlns:a16="http://schemas.microsoft.com/office/drawing/2014/main" val="12947094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48.Grs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2601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$10.11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871822"/>
                  </a:ext>
                </a:extLst>
              </a:tr>
            </a:tbl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D9B5D0F3-7061-A5C9-1D38-7E43BB313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042" y="1412638"/>
            <a:ext cx="1472665" cy="219412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E130232-3B96-836B-6CBB-ED82DCED8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192" y="1423663"/>
            <a:ext cx="1472665" cy="218309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D5A698D-0239-3E42-D33F-8581AA199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0678" y="1434585"/>
            <a:ext cx="1472666" cy="218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033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3B2A521C-68F6-6CFD-D93B-F7CB4F717D77}"/>
              </a:ext>
            </a:extLst>
          </p:cNvPr>
          <p:cNvSpPr txBox="1"/>
          <p:nvPr/>
        </p:nvSpPr>
        <p:spPr>
          <a:xfrm>
            <a:off x="3435485" y="1879456"/>
            <a:ext cx="1217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Ke chidos </a:t>
            </a:r>
          </a:p>
          <a:p>
            <a:r>
              <a:rPr lang="es-ES" b="1" dirty="0" err="1"/>
              <a:t>puff</a:t>
            </a:r>
            <a:endParaRPr lang="es-MX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E1FF1A7-FD34-4D33-A958-272D45837C75}"/>
              </a:ext>
            </a:extLst>
          </p:cNvPr>
          <p:cNvSpPr txBox="1"/>
          <p:nvPr/>
        </p:nvSpPr>
        <p:spPr>
          <a:xfrm>
            <a:off x="8847661" y="1879456"/>
            <a:ext cx="1217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Ke chidos </a:t>
            </a:r>
          </a:p>
          <a:p>
            <a:r>
              <a:rPr lang="es-ES" b="1" dirty="0"/>
              <a:t>Mini </a:t>
            </a:r>
            <a:r>
              <a:rPr lang="es-ES" b="1" dirty="0" err="1"/>
              <a:t>puff</a:t>
            </a:r>
            <a:endParaRPr lang="es-MX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ABDBE23-A475-25CE-52D2-2C4C1A970B5B}"/>
              </a:ext>
            </a:extLst>
          </p:cNvPr>
          <p:cNvSpPr txBox="1"/>
          <p:nvPr/>
        </p:nvSpPr>
        <p:spPr>
          <a:xfrm>
            <a:off x="6096000" y="1879457"/>
            <a:ext cx="15559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Ke chidos </a:t>
            </a:r>
          </a:p>
          <a:p>
            <a:r>
              <a:rPr lang="es-ES" b="1" dirty="0" err="1"/>
              <a:t>Puff</a:t>
            </a:r>
            <a:r>
              <a:rPr lang="es-ES" b="1" dirty="0"/>
              <a:t> extremo </a:t>
            </a:r>
            <a:endParaRPr lang="es-MX" b="1" dirty="0"/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867980B1-1334-A903-3937-82B8C86BF3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247781"/>
              </p:ext>
            </p:extLst>
          </p:nvPr>
        </p:nvGraphicFramePr>
        <p:xfrm>
          <a:off x="1825206" y="4113772"/>
          <a:ext cx="1757576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8788">
                  <a:extLst>
                    <a:ext uri="{9D8B030D-6E8A-4147-A177-3AD203B41FA5}">
                      <a16:colId xmlns:a16="http://schemas.microsoft.com/office/drawing/2014/main" val="2503792493"/>
                    </a:ext>
                  </a:extLst>
                </a:gridCol>
                <a:gridCol w="878788">
                  <a:extLst>
                    <a:ext uri="{9D8B030D-6E8A-4147-A177-3AD203B41FA5}">
                      <a16:colId xmlns:a16="http://schemas.microsoft.com/office/drawing/2014/main" val="18453766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/>
                        <a:t>40.Grs</a:t>
                      </a:r>
                      <a:endParaRPr lang="es-MX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/>
                        <a:t>150.Grs</a:t>
                      </a:r>
                      <a:endParaRPr lang="es-MX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2030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/>
                        <a:t>$10.11</a:t>
                      </a:r>
                      <a:endParaRPr lang="es-MX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/>
                        <a:t>$25.27</a:t>
                      </a:r>
                      <a:endParaRPr lang="es-MX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4868982"/>
                  </a:ext>
                </a:extLst>
              </a:tr>
            </a:tbl>
          </a:graphicData>
        </a:graphic>
      </p:graphicFrame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28ACAA18-CE47-2547-2FC6-643533B2FE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976291"/>
              </p:ext>
            </p:extLst>
          </p:nvPr>
        </p:nvGraphicFramePr>
        <p:xfrm>
          <a:off x="4921717" y="4160907"/>
          <a:ext cx="1174282" cy="8541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4282">
                  <a:extLst>
                    <a:ext uri="{9D8B030D-6E8A-4147-A177-3AD203B41FA5}">
                      <a16:colId xmlns:a16="http://schemas.microsoft.com/office/drawing/2014/main" val="2938306879"/>
                    </a:ext>
                  </a:extLst>
                </a:gridCol>
              </a:tblGrid>
              <a:tr h="427077"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40.Grs</a:t>
                      </a:r>
                      <a:endParaRPr lang="es-MX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596243"/>
                  </a:ext>
                </a:extLst>
              </a:tr>
              <a:tr h="427077"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$10.11</a:t>
                      </a:r>
                      <a:endParaRPr lang="es-MX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4433592"/>
                  </a:ext>
                </a:extLst>
              </a:tr>
            </a:tbl>
          </a:graphicData>
        </a:graphic>
      </p:graphicFrame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0BD6AE7E-51C8-508A-5E38-ACA37B912A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7815702"/>
              </p:ext>
            </p:extLst>
          </p:nvPr>
        </p:nvGraphicFramePr>
        <p:xfrm>
          <a:off x="8027377" y="4113771"/>
          <a:ext cx="1031782" cy="8541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1782">
                  <a:extLst>
                    <a:ext uri="{9D8B030D-6E8A-4147-A177-3AD203B41FA5}">
                      <a16:colId xmlns:a16="http://schemas.microsoft.com/office/drawing/2014/main" val="2143676488"/>
                    </a:ext>
                  </a:extLst>
                </a:gridCol>
              </a:tblGrid>
              <a:tr h="427077">
                <a:tc>
                  <a:txBody>
                    <a:bodyPr/>
                    <a:lstStyle/>
                    <a:p>
                      <a:r>
                        <a:rPr lang="es-ES" dirty="0"/>
                        <a:t>50.Grs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118485"/>
                  </a:ext>
                </a:extLst>
              </a:tr>
              <a:tr h="427077"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$8.43</a:t>
                      </a:r>
                      <a:endParaRPr lang="es-MX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0466394"/>
                  </a:ext>
                </a:extLst>
              </a:tr>
            </a:tbl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99AB3536-8945-383A-7CAE-025CE9FA8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8615" y="1509781"/>
            <a:ext cx="1476663" cy="223283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BD9C7F4-77EA-5FA9-AD4D-D27FD228B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544" y="1607419"/>
            <a:ext cx="1399455" cy="203756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54B3E72-6424-0A6E-BB16-A034C5987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4474" y="1607419"/>
            <a:ext cx="1399454" cy="203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475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0ED58B-CEC5-4786-807F-E4D0A90B90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2727E8B-B76E-44AE-BA84-72E67FFFF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B4D4A5E-A361-484B-BA87-71470F0CEB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5B2E45B-3291-4196-85CD-8C21E2674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845E1EB-926E-47C1-8FEA-136188263C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E334D75-621B-40C8-8B6E-F7444F8C0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652EAB3-B5F2-4AA3-B954-26F38AC67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AD2BE7F-3E20-4AC6-9CFC-41A82B7E7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786"/>
            <a:ext cx="12229962" cy="6856214"/>
            <a:chOff x="-15736" y="0"/>
            <a:chExt cx="12229962" cy="685621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94A0178-54EB-4B40-B93C-A245846BFA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3A2EFE7-A922-4226-AC11-93A9724544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A7A2BEF-6AFB-4298-A452-DF55BF33E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FDE7160-F7DE-40BE-8AF0-1A6CE69E61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C300DC63-2D52-4801-A37C-086809168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11086" y="1092200"/>
            <a:ext cx="8962768" cy="3128346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8E324CD-B49F-9BD0-C23E-D94FDCAAE38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8680" r="24242" b="1"/>
          <a:stretch/>
        </p:blipFill>
        <p:spPr>
          <a:xfrm>
            <a:off x="1776503" y="1257341"/>
            <a:ext cx="2765517" cy="279806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D5B3390-597F-BC0F-2272-314A32DA7F4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8421" r="24408" b="1"/>
          <a:stretch/>
        </p:blipFill>
        <p:spPr>
          <a:xfrm>
            <a:off x="4705162" y="1257342"/>
            <a:ext cx="2770067" cy="279806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7FE0B3D-DBC9-2424-4C32-EC558C8F203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9213" r="23615" b="1"/>
          <a:stretch/>
        </p:blipFill>
        <p:spPr>
          <a:xfrm>
            <a:off x="7638370" y="1257341"/>
            <a:ext cx="2770068" cy="2798064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9310625-7B00-47AC-8816-DB1D867D4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64080" y="5518838"/>
            <a:ext cx="78638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F29041F6-4D6F-B850-23CE-62CF7EF5AA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1795661"/>
              </p:ext>
            </p:extLst>
          </p:nvPr>
        </p:nvGraphicFramePr>
        <p:xfrm>
          <a:off x="2026195" y="4530449"/>
          <a:ext cx="812799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35304396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12315143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5285462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b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Papa adobada 32.grs</a:t>
                      </a:r>
                      <a:endParaRPr lang="es-MX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Papa ondulada queso </a:t>
                      </a:r>
                      <a:endParaRPr lang="es-MX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Papa de sal </a:t>
                      </a:r>
                      <a:endParaRPr lang="es-MX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5999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b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$8.43</a:t>
                      </a:r>
                      <a:endParaRPr lang="es-MX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$8.43</a:t>
                      </a:r>
                      <a:endParaRPr lang="es-MX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$8.43</a:t>
                      </a:r>
                      <a:endParaRPr lang="es-MX" b="1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6549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481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0362D31E-1C43-3CF4-64E8-2E9BE202E2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706285"/>
              </p:ext>
            </p:extLst>
          </p:nvPr>
        </p:nvGraphicFramePr>
        <p:xfrm>
          <a:off x="1240148" y="4810899"/>
          <a:ext cx="9449848" cy="9394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462">
                  <a:extLst>
                    <a:ext uri="{9D8B030D-6E8A-4147-A177-3AD203B41FA5}">
                      <a16:colId xmlns:a16="http://schemas.microsoft.com/office/drawing/2014/main" val="219895901"/>
                    </a:ext>
                  </a:extLst>
                </a:gridCol>
                <a:gridCol w="2362462">
                  <a:extLst>
                    <a:ext uri="{9D8B030D-6E8A-4147-A177-3AD203B41FA5}">
                      <a16:colId xmlns:a16="http://schemas.microsoft.com/office/drawing/2014/main" val="1119797607"/>
                    </a:ext>
                  </a:extLst>
                </a:gridCol>
                <a:gridCol w="2362462">
                  <a:extLst>
                    <a:ext uri="{9D8B030D-6E8A-4147-A177-3AD203B41FA5}">
                      <a16:colId xmlns:a16="http://schemas.microsoft.com/office/drawing/2014/main" val="249058806"/>
                    </a:ext>
                  </a:extLst>
                </a:gridCol>
                <a:gridCol w="2362462">
                  <a:extLst>
                    <a:ext uri="{9D8B030D-6E8A-4147-A177-3AD203B41FA5}">
                      <a16:colId xmlns:a16="http://schemas.microsoft.com/office/drawing/2014/main" val="2949798556"/>
                    </a:ext>
                  </a:extLst>
                </a:gridCol>
              </a:tblGrid>
              <a:tr h="594828"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/>
                        <a:t>Kat </a:t>
                      </a:r>
                      <a:r>
                        <a:rPr lang="es-ES" sz="1600" b="1" dirty="0" err="1"/>
                        <a:t>nut</a:t>
                      </a:r>
                      <a:r>
                        <a:rPr lang="es-ES" sz="1600" b="1" dirty="0"/>
                        <a:t> enchilado 60.grs</a:t>
                      </a:r>
                      <a:endParaRPr lang="es-MX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/>
                        <a:t>Kat </a:t>
                      </a:r>
                      <a:r>
                        <a:rPr lang="es-ES" sz="1600" b="1" dirty="0" err="1"/>
                        <a:t>nut</a:t>
                      </a:r>
                      <a:r>
                        <a:rPr lang="es-ES" sz="1600" b="1" dirty="0"/>
                        <a:t> extremo 60.grs</a:t>
                      </a:r>
                      <a:endParaRPr lang="es-MX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/>
                        <a:t>Kat </a:t>
                      </a:r>
                      <a:r>
                        <a:rPr lang="es-ES" sz="1600" b="1" dirty="0" err="1"/>
                        <a:t>nut</a:t>
                      </a:r>
                      <a:r>
                        <a:rPr lang="es-ES" sz="1600" b="1" dirty="0"/>
                        <a:t> salado 60.grs </a:t>
                      </a:r>
                      <a:endParaRPr lang="es-MX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/>
                        <a:t>Kat </a:t>
                      </a:r>
                      <a:r>
                        <a:rPr lang="es-ES" sz="1600" b="1" dirty="0" err="1"/>
                        <a:t>nut</a:t>
                      </a:r>
                      <a:r>
                        <a:rPr lang="es-ES" sz="1600" b="1" dirty="0"/>
                        <a:t> japones 60.grs </a:t>
                      </a:r>
                      <a:endParaRPr lang="es-MX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9950349"/>
                  </a:ext>
                </a:extLst>
              </a:tr>
              <a:tr h="344623"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/>
                        <a:t>$8.43</a:t>
                      </a:r>
                      <a:endParaRPr lang="es-MX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/>
                        <a:t>$8.43</a:t>
                      </a:r>
                      <a:endParaRPr lang="es-MX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/>
                        <a:t>$8.43</a:t>
                      </a:r>
                      <a:endParaRPr lang="es-MX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/>
                        <a:t>$8.43</a:t>
                      </a:r>
                      <a:endParaRPr lang="es-MX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8609191"/>
                  </a:ext>
                </a:extLst>
              </a:tr>
            </a:tbl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836B0069-AF25-F580-DF18-820F0B3E5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839" y="797842"/>
            <a:ext cx="1878424" cy="401305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4A6E830-3C6D-582E-21D1-424D74265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599" y="797842"/>
            <a:ext cx="1878424" cy="401305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44487D2-5ABA-2018-872B-636337BEA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576" y="797842"/>
            <a:ext cx="1878424" cy="401305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D0030C6-5D20-AE7C-B2A4-32DF2133B2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6553" y="845689"/>
            <a:ext cx="1767411" cy="401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510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3713249-4C0B-66CA-92F7-173537FD59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560" t="4567" r="22926" b="4160"/>
          <a:stretch/>
        </p:blipFill>
        <p:spPr>
          <a:xfrm>
            <a:off x="4740501" y="1164820"/>
            <a:ext cx="1648046" cy="246153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50FBFF9-A5F8-DCB3-B354-A4170926AE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082" t="4545" r="23422" b="4217"/>
          <a:stretch/>
        </p:blipFill>
        <p:spPr>
          <a:xfrm>
            <a:off x="7474688" y="1164820"/>
            <a:ext cx="1555699" cy="2512386"/>
          </a:xfrm>
          <a:prstGeom prst="rect">
            <a:avLst/>
          </a:prstGeom>
        </p:spPr>
      </p:pic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DA6482E0-3B61-72F7-A77B-CBD3D20582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297562"/>
              </p:ext>
            </p:extLst>
          </p:nvPr>
        </p:nvGraphicFramePr>
        <p:xfrm>
          <a:off x="1500525" y="4113316"/>
          <a:ext cx="812799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69389694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23247724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3004323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b="1" dirty="0" err="1"/>
                        <a:t>Papirringa</a:t>
                      </a:r>
                      <a:r>
                        <a:rPr lang="es-ES" b="1" dirty="0"/>
                        <a:t> chamoy 38.grs</a:t>
                      </a:r>
                      <a:endParaRPr lang="es-MX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err="1"/>
                        <a:t>Papirringa</a:t>
                      </a:r>
                      <a:r>
                        <a:rPr lang="es-ES" b="1" dirty="0"/>
                        <a:t> queso 38.grs</a:t>
                      </a:r>
                      <a:endParaRPr lang="es-MX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err="1"/>
                        <a:t>Papirringa</a:t>
                      </a:r>
                      <a:r>
                        <a:rPr lang="es-ES" b="1" dirty="0"/>
                        <a:t> 38.grs  100grs</a:t>
                      </a:r>
                      <a:endParaRPr lang="es-MX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580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$8.43</a:t>
                      </a:r>
                      <a:endParaRPr lang="es-MX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$8.43</a:t>
                      </a:r>
                      <a:endParaRPr lang="es-MX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$8.43            $23.59</a:t>
                      </a:r>
                      <a:endParaRPr lang="es-MX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7597874"/>
                  </a:ext>
                </a:extLst>
              </a:tr>
            </a:tbl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88304CC0-F8D8-C5B9-C8AE-B230F5B39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7144" y="976086"/>
            <a:ext cx="1733107" cy="275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09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FEEE78B-6EC9-4EE6-B42A-C56FE0583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89D3D0-25DB-4F46-A08D-5FA66FBFDF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2F2E3AD-002C-47F6-A7F8-7D07CE2BA9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F26D44A-571B-4B37-B312-F1EB96D077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912A71A-A72B-4A6F-92A9-2B170CE42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82A5FDC-0CB0-426A-A974-5B7A646F2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10CC07B-CA4C-49F7-A1FF-F96DA96FF4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0BFC893-4B6A-49DA-9D35-814AA290F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786"/>
            <a:ext cx="12229962" cy="6856214"/>
            <a:chOff x="-15736" y="0"/>
            <a:chExt cx="12229962" cy="685621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7CB0CB7-8936-4E39-95D5-BD8089D29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CE6B77F-724B-480C-935D-C0719D508C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CF864C1-2CA0-4240-AFD7-FEC8A1822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993CC9D-D4D1-48BB-84CE-02F0878983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7D0E6809-DFB9-49E1-96CD-62D9E900E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11086" y="1092200"/>
            <a:ext cx="8962768" cy="3128346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714A049-40FE-4FF6-9176-06ADCD274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64080" y="5518838"/>
            <a:ext cx="78638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CDB5255B-A8BA-7FD8-6626-922A1471EF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3648943"/>
              </p:ext>
            </p:extLst>
          </p:nvPr>
        </p:nvGraphicFramePr>
        <p:xfrm>
          <a:off x="1841561" y="4497125"/>
          <a:ext cx="812799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13505907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59532770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5160598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b="1" dirty="0" err="1"/>
                        <a:t>Enkanton</a:t>
                      </a:r>
                      <a:r>
                        <a:rPr lang="es-ES" b="1" dirty="0"/>
                        <a:t> 60.grs    155.grs</a:t>
                      </a:r>
                      <a:endParaRPr lang="es-MX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err="1"/>
                        <a:t>Chicharron</a:t>
                      </a:r>
                      <a:r>
                        <a:rPr lang="es-ES" b="1" dirty="0"/>
                        <a:t> 130.grs</a:t>
                      </a:r>
                      <a:endParaRPr lang="es-MX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err="1"/>
                        <a:t>Enkanton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piccas</a:t>
                      </a:r>
                      <a:r>
                        <a:rPr lang="es-ES" b="1" dirty="0"/>
                        <a:t> 60.grs</a:t>
                      </a:r>
                      <a:endParaRPr lang="es-MX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8033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$8.43     $35.38</a:t>
                      </a:r>
                      <a:endParaRPr lang="es-MX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$46.34</a:t>
                      </a:r>
                      <a:endParaRPr lang="es-MX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$8.43</a:t>
                      </a:r>
                      <a:endParaRPr lang="es-MX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8919230"/>
                  </a:ext>
                </a:extLst>
              </a:tr>
            </a:tbl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A94632B3-8E85-ACEB-F78E-BD59A9A5A1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2880" y="1161468"/>
            <a:ext cx="1640076" cy="300826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7D6D01C-667C-18F2-6B8B-CF4AB15D94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4080" y="1094954"/>
            <a:ext cx="1886808" cy="321969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6283D8D-417B-5B0C-D7DA-CE2F79BA6D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63480" y="984276"/>
            <a:ext cx="1848039" cy="337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108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10">
            <a:extLst>
              <a:ext uri="{FF2B5EF4-FFF2-40B4-BE49-F238E27FC236}">
                <a16:creationId xmlns:a16="http://schemas.microsoft.com/office/drawing/2014/main" id="{E00ED58B-CEC5-4786-807F-E4D0A90B90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2727E8B-B76E-44AE-BA84-72E67FFFF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41" name="Rectangle 12">
              <a:extLst>
                <a:ext uri="{FF2B5EF4-FFF2-40B4-BE49-F238E27FC236}">
                  <a16:creationId xmlns:a16="http://schemas.microsoft.com/office/drawing/2014/main" id="{1B4D4A5E-A361-484B-BA87-71470F0CEB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5B2E45B-3291-4196-85CD-8C21E2674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845E1EB-926E-47C1-8FEA-136188263C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42" name="Straight Connector 16">
            <a:extLst>
              <a:ext uri="{FF2B5EF4-FFF2-40B4-BE49-F238E27FC236}">
                <a16:creationId xmlns:a16="http://schemas.microsoft.com/office/drawing/2014/main" id="{FE334D75-621B-40C8-8B6E-F7444F8C0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43" name="Rectangle 18">
            <a:extLst>
              <a:ext uri="{FF2B5EF4-FFF2-40B4-BE49-F238E27FC236}">
                <a16:creationId xmlns:a16="http://schemas.microsoft.com/office/drawing/2014/main" id="{D652EAB3-B5F2-4AA3-B954-26F38AC67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20">
            <a:extLst>
              <a:ext uri="{FF2B5EF4-FFF2-40B4-BE49-F238E27FC236}">
                <a16:creationId xmlns:a16="http://schemas.microsoft.com/office/drawing/2014/main" id="{BAD2BE7F-3E20-4AC6-9CFC-41A82B7E7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786"/>
            <a:ext cx="12229962" cy="6856214"/>
            <a:chOff x="-15736" y="0"/>
            <a:chExt cx="12229962" cy="685621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94A0178-54EB-4B40-B93C-A245846BFA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45" name="Rectangle 22">
              <a:extLst>
                <a:ext uri="{FF2B5EF4-FFF2-40B4-BE49-F238E27FC236}">
                  <a16:creationId xmlns:a16="http://schemas.microsoft.com/office/drawing/2014/main" id="{13A2EFE7-A922-4226-AC11-93A9724544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A7A2BEF-6AFB-4298-A452-DF55BF33E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FDE7160-F7DE-40BE-8AF0-1A6CE69E61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46" name="Rectangle 26">
            <a:extLst>
              <a:ext uri="{FF2B5EF4-FFF2-40B4-BE49-F238E27FC236}">
                <a16:creationId xmlns:a16="http://schemas.microsoft.com/office/drawing/2014/main" id="{C300DC63-2D52-4801-A37C-086809168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11086" y="1092200"/>
            <a:ext cx="8962768" cy="3128346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B40A08C-159E-2F86-A8F1-EA90844256B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6061" r="26862" b="1"/>
          <a:stretch/>
        </p:blipFill>
        <p:spPr>
          <a:xfrm>
            <a:off x="1660770" y="1198190"/>
            <a:ext cx="2928737" cy="296320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8616970-FABA-0C19-7A57-CE72152F69A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2899" r="19930" b="1"/>
          <a:stretch/>
        </p:blipFill>
        <p:spPr>
          <a:xfrm>
            <a:off x="4639191" y="1196381"/>
            <a:ext cx="2933555" cy="296320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93D23DD-BEEE-D4C9-BE4A-6CE187FB171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0313" r="22516" b="1"/>
          <a:stretch/>
        </p:blipFill>
        <p:spPr>
          <a:xfrm>
            <a:off x="7597674" y="1196381"/>
            <a:ext cx="2933556" cy="2963204"/>
          </a:xfrm>
          <a:prstGeom prst="rect">
            <a:avLst/>
          </a:prstGeom>
        </p:spPr>
      </p:pic>
      <p:cxnSp>
        <p:nvCxnSpPr>
          <p:cNvPr id="47" name="Straight Connector 28">
            <a:extLst>
              <a:ext uri="{FF2B5EF4-FFF2-40B4-BE49-F238E27FC236}">
                <a16:creationId xmlns:a16="http://schemas.microsoft.com/office/drawing/2014/main" id="{29310625-7B00-47AC-8816-DB1D867D4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64080" y="5518838"/>
            <a:ext cx="78638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B90A631E-F31D-0466-F555-ADFD90D8BD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777126"/>
              </p:ext>
            </p:extLst>
          </p:nvPr>
        </p:nvGraphicFramePr>
        <p:xfrm>
          <a:off x="1677971" y="4464385"/>
          <a:ext cx="8730465" cy="875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0155">
                  <a:extLst>
                    <a:ext uri="{9D8B030D-6E8A-4147-A177-3AD203B41FA5}">
                      <a16:colId xmlns:a16="http://schemas.microsoft.com/office/drawing/2014/main" val="4167226796"/>
                    </a:ext>
                  </a:extLst>
                </a:gridCol>
                <a:gridCol w="2910155">
                  <a:extLst>
                    <a:ext uri="{9D8B030D-6E8A-4147-A177-3AD203B41FA5}">
                      <a16:colId xmlns:a16="http://schemas.microsoft.com/office/drawing/2014/main" val="3384705855"/>
                    </a:ext>
                  </a:extLst>
                </a:gridCol>
                <a:gridCol w="2910155">
                  <a:extLst>
                    <a:ext uri="{9D8B030D-6E8A-4147-A177-3AD203B41FA5}">
                      <a16:colId xmlns:a16="http://schemas.microsoft.com/office/drawing/2014/main" val="2748378390"/>
                    </a:ext>
                  </a:extLst>
                </a:gridCol>
              </a:tblGrid>
              <a:tr h="509838"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Toto extremo 46.grs   70.grs</a:t>
                      </a:r>
                      <a:endParaRPr lang="es-MX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err="1"/>
                        <a:t>Triacho</a:t>
                      </a:r>
                      <a:r>
                        <a:rPr lang="es-ES" b="1" dirty="0"/>
                        <a:t> 46.grs   70.grs</a:t>
                      </a:r>
                      <a:endParaRPr lang="es-MX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Toto queso 46.grs   70.grs </a:t>
                      </a:r>
                      <a:endParaRPr lang="es-MX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755734"/>
                  </a:ext>
                </a:extLst>
              </a:tr>
              <a:tr h="295383"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$8.43         $12.64</a:t>
                      </a:r>
                      <a:endParaRPr lang="es-MX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$8.43         $12.64</a:t>
                      </a:r>
                      <a:endParaRPr lang="es-MX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$8.43        $12.64</a:t>
                      </a:r>
                      <a:endParaRPr lang="es-MX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48467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1173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BD642B1-E8A0-4B5B-8E4A-D8EF15A08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41D71B9-BFD9-40DE-BC3B-E64BA2895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2504B9E-D812-4C78-9981-5F48C1288A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F886AB1-61BE-4427-BED7-571CF1EF1C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912E8F6-1094-49C1-B7CD-CC46B33D6F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870FE29-3AF7-4226-8303-7C1B0B8E1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B226A40-22CC-40E5-9EC4-5163536C6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BB9B7D3-101C-4F55-A956-62DA4AAD4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786"/>
            <a:ext cx="12229962" cy="6856214"/>
            <a:chOff x="-15736" y="0"/>
            <a:chExt cx="12229962" cy="685621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3BD5441-821C-4091-8DDD-A4A56A6FC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FC6E877-1BD2-4856-8FFD-250D27C158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64C008A-2A32-4626-A83A-16A984F886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75D67EF-62E2-43F5-8005-7A7A319D05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9D2CA3DB-2141-4DE2-9F8A-9E5561DDF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11086" y="1092200"/>
            <a:ext cx="8962768" cy="3128346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F6A196B-CB92-9218-B64B-EC7079F2C7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9705" y="1144593"/>
            <a:ext cx="4543821" cy="3064942"/>
          </a:xfrm>
          <a:prstGeom prst="rect">
            <a:avLst/>
          </a:prstGeom>
        </p:spPr>
      </p:pic>
      <p:pic>
        <p:nvPicPr>
          <p:cNvPr id="5" name="Imagen 4" descr="Calendario&#10;&#10;Descripción generada automáticamente con confianza baja">
            <a:extLst>
              <a:ext uri="{FF2B5EF4-FFF2-40B4-BE49-F238E27FC236}">
                <a16:creationId xmlns:a16="http://schemas.microsoft.com/office/drawing/2014/main" id="{D91C37D4-6F89-71C4-9B26-46C6E76234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56" b="91250" l="10000" r="90000">
                        <a14:foregroundMark x1="33333" y1="10139" x2="55972" y2="12083"/>
                        <a14:foregroundMark x1="55972" y1="12083" x2="68889" y2="9444"/>
                        <a14:foregroundMark x1="50417" y1="8056" x2="50417" y2="8056"/>
                        <a14:foregroundMark x1="30278" y1="91944" x2="56944" y2="90556"/>
                        <a14:foregroundMark x1="56944" y1="90556" x2="68333" y2="91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5558" y="992473"/>
            <a:ext cx="3310644" cy="3310644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214B64F-D291-4308-B071-A2678ED78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64080" y="5518838"/>
            <a:ext cx="78638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E26E75CE-AB07-1B58-E89F-B59103C848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781930"/>
              </p:ext>
            </p:extLst>
          </p:nvPr>
        </p:nvGraphicFramePr>
        <p:xfrm>
          <a:off x="1788683" y="4385687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90708859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4878374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b="1" dirty="0" err="1"/>
                        <a:t>Leomix</a:t>
                      </a:r>
                      <a:r>
                        <a:rPr lang="es-ES" b="1" dirty="0"/>
                        <a:t> </a:t>
                      </a:r>
                      <a:r>
                        <a:rPr lang="es-ES" b="1" dirty="0" err="1"/>
                        <a:t>botanero</a:t>
                      </a:r>
                      <a:r>
                        <a:rPr lang="es-ES" b="1" dirty="0"/>
                        <a:t>  90.grs</a:t>
                      </a:r>
                      <a:endParaRPr lang="es-MX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Semilla de girasol  70.grs</a:t>
                      </a:r>
                      <a:endParaRPr lang="es-MX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9785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$12.64</a:t>
                      </a:r>
                      <a:endParaRPr lang="es-MX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$12.64</a:t>
                      </a:r>
                      <a:endParaRPr lang="es-MX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3153133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3C93B3A9-331F-D292-731F-B31B33958D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97080" y="1219874"/>
            <a:ext cx="1834680" cy="294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128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ánico">
  <a:themeElements>
    <a:clrScheme name="Orgá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á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á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4299</TotalTime>
  <Words>205</Words>
  <Application>Microsoft Office PowerPoint</Application>
  <PresentationFormat>Panorámica</PresentationFormat>
  <Paragraphs>63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2" baseType="lpstr">
      <vt:lpstr>Arial</vt:lpstr>
      <vt:lpstr>Garamond</vt:lpstr>
      <vt:lpstr>Orgánico</vt:lpstr>
      <vt:lpstr>Catalogo de  productos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Uriel Alexander Perez Mora</dc:creator>
  <cp:lastModifiedBy>Jose Edgar Perez Oliva</cp:lastModifiedBy>
  <cp:revision>2</cp:revision>
  <dcterms:created xsi:type="dcterms:W3CDTF">2025-01-24T16:25:43Z</dcterms:created>
  <dcterms:modified xsi:type="dcterms:W3CDTF">2025-03-24T21:30:02Z</dcterms:modified>
</cp:coreProperties>
</file>